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FFC8FA-20D1-424E-B795-75076A505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DB01E1D-4ACF-4488-BEE4-670AD55C4E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532D95-1F76-4F2D-8C41-A02EE248A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CCA0F5-2B68-4055-98E6-4A5E03E96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DECF44-51CF-4AD0-8F32-F19C0AEFC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991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6A3440-A532-4B00-A67E-8042678CD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BCD91D5-A6DA-4B80-8D4B-674818DE6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9DA7EC-9A40-47C7-9645-B8B6C4A85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644C9A-C6A5-4D0A-B440-CEC1BBB0B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7F11BE-1F82-462B-B8AB-55FEE576C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162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4D52E59-92D3-4C82-972B-F0737E0178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8A8FECB-D72C-4F1A-B350-5E1EE7250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2337C1-1AC7-4527-9AF7-05DCBB1DA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A81022-EBA6-48E5-A89A-9567AD576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386EBD-A44B-456E-B2EA-36DEC9870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552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F4CA9A-7553-4735-A848-CE96C8B35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4A511E-BEE3-4B0D-BD5B-53280435E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35B33A-1C6B-43B9-A8B1-E77921DDC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CBBD26-3F8D-4DBD-BB41-A6F62E378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9DEF7E-2539-4F57-9F2C-0555232FC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866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43E8C6-8C80-49B6-8AFC-53767666B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DF5672-7B86-4E72-A0A9-4FE0B4718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99B7C4-1610-4267-BDB9-52DD21E9B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24D2FB-7245-4128-84C1-D33AF2776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3342BB-6EAE-4CB2-B240-A09A1F5A2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674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9287CE-1B05-4986-8571-65524B3AD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A1EB6E-C77A-4727-B422-0E8650B8D0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19782D-CAC1-421E-B6C5-2891B46C2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B1D86C-D458-493C-99CB-FA31D2CD6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8F68B3-23F8-4C3B-ADCB-D060BFD64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6136070-C0EB-40E9-B1C7-6AEE77A74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301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8ECBB7-A7B9-4BF0-9D62-3713FC224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A0B140-3070-400A-92D9-A2417A863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6AC4BB-0A63-44FF-9FF5-94296ED1A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C0803FD-CC1C-4F38-B7A7-5A47A5E454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59E5482-BA66-4498-AED7-366EC468D3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A115040-86CB-4EE1-8FBA-D7B538776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FAB6FEB-451F-4CDD-AF14-5D2F2F4FC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DD6CAD1-6B6B-4D04-B013-5397A9AB0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894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43B03C-A5FB-43B8-8F6C-E1DA292C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A246F0B-722D-4BB6-BE9B-7D939503C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EBDF48F-D08E-4F8B-98CD-D72952246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1D364A6-B834-4CBB-9E05-4EA2386A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358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695ADE1-D6E4-4C90-B749-7953F4586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27ACFF0-D64E-41EF-B7D9-00D3412AE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199ECF-AAB6-4221-BB69-E272B6494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5499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C895BE-2BB2-4039-A621-94C54B952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0E3D8E-286E-420B-B826-263C6DECF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D90376-A6D6-403A-B39F-4E430B139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522836-8C68-43B0-9BD0-D7493B295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A84A10-3B12-4168-BD6C-6D8927E50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3D1CEA-7038-4E01-A78F-E9A67ED19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08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FE69CB-46B6-4C4D-AFFD-0F11B6153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6C42739-7FEC-4097-9AA1-C96B01FDCA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71A67BF-03EA-4841-81C6-B0134938C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C2E553-7290-46EE-B5D6-A1A0282A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C4D4A5-3059-4ABD-8C33-1EEC58020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D1297C-FCAE-4B99-880F-C44E2EE14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1622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C6AEBC1-88AA-4A8D-B488-4D755757C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61B25E-A09A-46FC-891D-6CB824CBF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6276AC-6741-447B-84B2-9C467EA2A3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A4DF-95D7-40E1-9C05-62C7D5C5D1CC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4A7065-416E-4BBD-ACCD-B836402941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4DD573-F79F-4B7A-A254-1395E623E7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DA3F45-206F-48F6-ABF4-43A649B0B9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3751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165B146-4253-404B-9CB1-CEA335AE7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04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BCA4B203-4BE7-4D15-842D-CB0F6A24D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A8E8AEE-E899-4560-862C-74C79E416AE2}"/>
              </a:ext>
            </a:extLst>
          </p:cNvPr>
          <p:cNvSpPr txBox="1"/>
          <p:nvPr/>
        </p:nvSpPr>
        <p:spPr>
          <a:xfrm>
            <a:off x="994978" y="1532618"/>
            <a:ext cx="79270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粒子控制</a:t>
            </a:r>
            <a:br>
              <a:rPr lang="en-US" altLang="zh-CN" sz="24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</a:br>
            <a:r>
              <a:rPr lang="zh-CN" altLang="en-US" sz="24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角度控制</a:t>
            </a:r>
            <a:br>
              <a:rPr lang="en-US" altLang="zh-CN" sz="24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</a:br>
            <a:r>
              <a:rPr lang="zh-CN" altLang="en-US" sz="24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内存控制</a:t>
            </a:r>
            <a:endParaRPr lang="en-US" altLang="zh-CN" sz="2400" dirty="0">
              <a:solidFill>
                <a:schemeClr val="bg1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r>
              <a:rPr lang="zh-CN" altLang="en-US" sz="24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图像绘制</a:t>
            </a:r>
            <a:endParaRPr lang="en-US" altLang="zh-CN" sz="2400" dirty="0">
              <a:solidFill>
                <a:schemeClr val="bg1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endParaRPr lang="en-US" altLang="zh-CN" sz="2400" dirty="0">
              <a:solidFill>
                <a:schemeClr val="bg1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endParaRPr lang="en-US" altLang="zh-CN" sz="2400" dirty="0">
              <a:solidFill>
                <a:schemeClr val="bg1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endParaRPr lang="en-US" altLang="zh-CN" sz="2400" dirty="0">
              <a:solidFill>
                <a:schemeClr val="bg1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r>
              <a:rPr lang="zh-CN" altLang="en-US" sz="24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数学方法</a:t>
            </a:r>
            <a:br>
              <a:rPr lang="en-US" altLang="zh-CN" sz="24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</a:br>
            <a:r>
              <a:rPr lang="zh-CN" altLang="en-US" sz="24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物理模拟</a:t>
            </a:r>
          </a:p>
        </p:txBody>
      </p:sp>
    </p:spTree>
    <p:extLst>
      <p:ext uri="{BB962C8B-B14F-4D97-AF65-F5344CB8AC3E}">
        <p14:creationId xmlns:p14="http://schemas.microsoft.com/office/powerpoint/2010/main" val="727276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14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华文琥珀</vt:lpstr>
      <vt:lpstr>等线</vt:lpstr>
      <vt:lpstr>等线 Light</vt:lpstr>
      <vt:lpstr>Arial</vt:lpstr>
      <vt:lpstr>Office 主题​​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 念根</dc:creator>
  <cp:lastModifiedBy>叶 念根</cp:lastModifiedBy>
  <cp:revision>3</cp:revision>
  <dcterms:created xsi:type="dcterms:W3CDTF">2021-12-16T01:45:58Z</dcterms:created>
  <dcterms:modified xsi:type="dcterms:W3CDTF">2021-12-17T00:45:16Z</dcterms:modified>
</cp:coreProperties>
</file>

<file path=docProps/thumbnail.jpeg>
</file>